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8" r:id="rId2"/>
    <p:sldId id="256" r:id="rId3"/>
    <p:sldId id="262" r:id="rId4"/>
    <p:sldId id="263" r:id="rId5"/>
    <p:sldId id="257" r:id="rId6"/>
    <p:sldId id="259" r:id="rId7"/>
    <p:sldId id="260" r:id="rId8"/>
    <p:sldId id="264" r:id="rId9"/>
    <p:sldId id="266" r:id="rId10"/>
    <p:sldId id="261" r:id="rId11"/>
    <p:sldId id="267" r:id="rId12"/>
    <p:sldId id="268" r:id="rId13"/>
    <p:sldId id="269" r:id="rId14"/>
    <p:sldId id="265" r:id="rId15"/>
  </p:sldIdLst>
  <p:sldSz cx="12192000" cy="6858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06FA"/>
    <a:srgbClr val="F20EB6"/>
    <a:srgbClr val="250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F920F-407C-47A9-BE43-120B6D725114}" type="datetimeFigureOut">
              <a:rPr lang="es-EC" smtClean="0"/>
              <a:t>20/5/2020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428C8A87-6B7B-4FA7-93D2-65CD7632C9E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155915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F920F-407C-47A9-BE43-120B6D725114}" type="datetimeFigureOut">
              <a:rPr lang="es-EC" smtClean="0"/>
              <a:t>20/5/2020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428C8A87-6B7B-4FA7-93D2-65CD7632C9E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333601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F920F-407C-47A9-BE43-120B6D725114}" type="datetimeFigureOut">
              <a:rPr lang="es-EC" smtClean="0"/>
              <a:t>20/5/2020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428C8A87-6B7B-4FA7-93D2-65CD7632C9E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818061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F920F-407C-47A9-BE43-120B6D725114}" type="datetimeFigureOut">
              <a:rPr lang="es-EC" smtClean="0"/>
              <a:t>20/5/2020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428C8A87-6B7B-4FA7-93D2-65CD7632C9E3}" type="slidenum">
              <a:rPr lang="es-EC" smtClean="0"/>
              <a:t>‹Nº›</a:t>
            </a:fld>
            <a:endParaRPr lang="es-EC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75323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F920F-407C-47A9-BE43-120B6D725114}" type="datetimeFigureOut">
              <a:rPr lang="es-EC" smtClean="0"/>
              <a:t>20/5/2020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428C8A87-6B7B-4FA7-93D2-65CD7632C9E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5838823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F920F-407C-47A9-BE43-120B6D725114}" type="datetimeFigureOut">
              <a:rPr lang="es-EC" smtClean="0"/>
              <a:t>20/5/2020</a:t>
            </a:fld>
            <a:endParaRPr 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C8A87-6B7B-4FA7-93D2-65CD7632C9E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4454462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F920F-407C-47A9-BE43-120B6D725114}" type="datetimeFigureOut">
              <a:rPr lang="es-EC" smtClean="0"/>
              <a:t>20/5/2020</a:t>
            </a:fld>
            <a:endParaRPr 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C8A87-6B7B-4FA7-93D2-65CD7632C9E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8356555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F920F-407C-47A9-BE43-120B6D725114}" type="datetimeFigureOut">
              <a:rPr lang="es-EC" smtClean="0"/>
              <a:t>20/5/2020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C8A87-6B7B-4FA7-93D2-65CD7632C9E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456752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E2F920F-407C-47A9-BE43-120B6D725114}" type="datetimeFigureOut">
              <a:rPr lang="es-EC" smtClean="0"/>
              <a:t>20/5/2020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428C8A87-6B7B-4FA7-93D2-65CD7632C9E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587870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F920F-407C-47A9-BE43-120B6D725114}" type="datetimeFigureOut">
              <a:rPr lang="es-EC" smtClean="0"/>
              <a:t>20/5/2020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C8A87-6B7B-4FA7-93D2-65CD7632C9E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687396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F920F-407C-47A9-BE43-120B6D725114}" type="datetimeFigureOut">
              <a:rPr lang="es-EC" smtClean="0"/>
              <a:t>20/5/2020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428C8A87-6B7B-4FA7-93D2-65CD7632C9E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866375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F920F-407C-47A9-BE43-120B6D725114}" type="datetimeFigureOut">
              <a:rPr lang="es-EC" smtClean="0"/>
              <a:t>20/5/2020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C8A87-6B7B-4FA7-93D2-65CD7632C9E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342824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F920F-407C-47A9-BE43-120B6D725114}" type="datetimeFigureOut">
              <a:rPr lang="es-EC" smtClean="0"/>
              <a:t>20/5/2020</a:t>
            </a:fld>
            <a:endParaRPr lang="es-EC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C8A87-6B7B-4FA7-93D2-65CD7632C9E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49183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F920F-407C-47A9-BE43-120B6D725114}" type="datetimeFigureOut">
              <a:rPr lang="es-EC" smtClean="0"/>
              <a:t>20/5/2020</a:t>
            </a:fld>
            <a:endParaRPr 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C8A87-6B7B-4FA7-93D2-65CD7632C9E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038188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F920F-407C-47A9-BE43-120B6D725114}" type="datetimeFigureOut">
              <a:rPr lang="es-EC" smtClean="0"/>
              <a:t>20/5/2020</a:t>
            </a:fld>
            <a:endParaRPr lang="es-EC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C8A87-6B7B-4FA7-93D2-65CD7632C9E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878768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F920F-407C-47A9-BE43-120B6D725114}" type="datetimeFigureOut">
              <a:rPr lang="es-EC" smtClean="0"/>
              <a:t>20/5/2020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C8A87-6B7B-4FA7-93D2-65CD7632C9E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166485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F920F-407C-47A9-BE43-120B6D725114}" type="datetimeFigureOut">
              <a:rPr lang="es-EC" smtClean="0"/>
              <a:t>20/5/2020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C8A87-6B7B-4FA7-93D2-65CD7632C9E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664804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2F920F-407C-47A9-BE43-120B6D725114}" type="datetimeFigureOut">
              <a:rPr lang="es-EC" smtClean="0"/>
              <a:t>20/5/2020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C8A87-6B7B-4FA7-93D2-65CD7632C9E3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5179118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2.mp4"/><Relationship Id="rId7" Type="http://schemas.openxmlformats.org/officeDocument/2006/relationships/image" Target="../media/image5.gif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p4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gif"/><Relationship Id="rId3" Type="http://schemas.microsoft.com/office/2007/relationships/media" Target="../media/media2.mp4"/><Relationship Id="rId7" Type="http://schemas.openxmlformats.org/officeDocument/2006/relationships/image" Target="../media/image8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p4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gif"/><Relationship Id="rId3" Type="http://schemas.microsoft.com/office/2007/relationships/media" Target="../media/media2.mp4"/><Relationship Id="rId7" Type="http://schemas.openxmlformats.org/officeDocument/2006/relationships/image" Target="../media/image8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p4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gif"/><Relationship Id="rId3" Type="http://schemas.microsoft.com/office/2007/relationships/media" Target="../media/media2.mp4"/><Relationship Id="rId7" Type="http://schemas.openxmlformats.org/officeDocument/2006/relationships/image" Target="../media/image8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8.jpe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p4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microsoft.com/office/2007/relationships/media" Target="../media/media2.mp4"/><Relationship Id="rId7" Type="http://schemas.openxmlformats.org/officeDocument/2006/relationships/image" Target="../media/image6.jpe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audio3.wav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.png"/><Relationship Id="rId4" Type="http://schemas.openxmlformats.org/officeDocument/2006/relationships/video" Target="../media/media2.mp4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2.mp4"/><Relationship Id="rId7" Type="http://schemas.openxmlformats.org/officeDocument/2006/relationships/image" Target="../media/image7.gif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0.jpe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microsoft.com/office/2007/relationships/media" Target="../media/media2.mp4"/><Relationship Id="rId7" Type="http://schemas.openxmlformats.org/officeDocument/2006/relationships/image" Target="../media/image8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1.jpe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microsoft.com/office/2007/relationships/media" Target="../media/media2.mp4"/><Relationship Id="rId7" Type="http://schemas.openxmlformats.org/officeDocument/2006/relationships/image" Target="../media/image8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2.jpe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microsoft.com/office/2007/relationships/media" Target="../media/media2.mp4"/><Relationship Id="rId7" Type="http://schemas.openxmlformats.org/officeDocument/2006/relationships/image" Target="../media/image1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audio4.wav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9.png"/><Relationship Id="rId4" Type="http://schemas.openxmlformats.org/officeDocument/2006/relationships/video" Target="../media/media2.mp4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2.mp4"/><Relationship Id="rId7" Type="http://schemas.openxmlformats.org/officeDocument/2006/relationships/image" Target="../media/image1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audio3.wav"/><Relationship Id="rId5" Type="http://schemas.openxmlformats.org/officeDocument/2006/relationships/slideLayout" Target="../slideLayouts/slideLayout4.xml"/><Relationship Id="rId10" Type="http://schemas.openxmlformats.org/officeDocument/2006/relationships/image" Target="../media/image9.png"/><Relationship Id="rId4" Type="http://schemas.openxmlformats.org/officeDocument/2006/relationships/video" Target="../media/media2.mp4"/><Relationship Id="rId9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383001" y="824248"/>
            <a:ext cx="9068586" cy="3387143"/>
          </a:xfrm>
        </p:spPr>
        <p:txBody>
          <a:bodyPr/>
          <a:lstStyle/>
          <a:p>
            <a:r>
              <a:rPr lang="es-EC" dirty="0" smtClean="0">
                <a:solidFill>
                  <a:srgbClr val="00B050"/>
                </a:solidFill>
                <a:latin typeface="Cooper Black" panose="0208090404030B020404" pitchFamily="18" charset="0"/>
              </a:rPr>
              <a:t>JUGUEMOS A LAS ADIVINANZAS</a:t>
            </a:r>
            <a:endParaRPr lang="es-EC" dirty="0">
              <a:solidFill>
                <a:srgbClr val="00B050"/>
              </a:solidFill>
              <a:latin typeface="Cooper Black" panose="0208090404030B020404" pitchFamily="18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970" y="2620716"/>
            <a:ext cx="286702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89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Bar dir="vert"/>
        <p:sndAc>
          <p:stSnd>
            <p:snd r:embed="rId2" name="applause.wav"/>
          </p:stSnd>
        </p:sndAc>
      </p:transition>
    </mc:Choice>
    <mc:Fallback>
      <p:transition spd="slow">
        <p:randomBar dir="vert"/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sz="5400" dirty="0">
                <a:solidFill>
                  <a:srgbClr val="FF0000"/>
                </a:solidFill>
                <a:latin typeface="Cooper Black" panose="0208090404030B020404" pitchFamily="18" charset="0"/>
              </a:rPr>
              <a:t>¿</a:t>
            </a:r>
            <a:r>
              <a:rPr lang="es-EC" sz="54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Qué </a:t>
            </a:r>
            <a:r>
              <a:rPr lang="es-EC" sz="5400" dirty="0">
                <a:solidFill>
                  <a:srgbClr val="FF0000"/>
                </a:solidFill>
                <a:latin typeface="Cooper Black" panose="0208090404030B020404" pitchFamily="18" charset="0"/>
              </a:rPr>
              <a:t>soy?</a:t>
            </a:r>
            <a:endParaRPr lang="es-EC" dirty="0"/>
          </a:p>
        </p:txBody>
      </p:sp>
      <p:sp>
        <p:nvSpPr>
          <p:cNvPr id="6" name="Marcador de contenido 5"/>
          <p:cNvSpPr>
            <a:spLocks noGrp="1"/>
          </p:cNvSpPr>
          <p:nvPr>
            <p:ph sz="half" idx="1"/>
          </p:nvPr>
        </p:nvSpPr>
        <p:spPr>
          <a:xfrm>
            <a:off x="680321" y="2103120"/>
            <a:ext cx="6148449" cy="3749040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endParaRPr lang="es-EC" sz="2800" b="1" dirty="0" smtClean="0">
              <a:solidFill>
                <a:srgbClr val="00B050"/>
              </a:solidFill>
              <a:latin typeface="Lucida Calligraphy" panose="03010101010101010101" pitchFamily="66" charset="0"/>
            </a:endParaRPr>
          </a:p>
          <a:p>
            <a:pPr marL="0" indent="0" algn="ctr">
              <a:buNone/>
            </a:pPr>
            <a:r>
              <a:rPr lang="es-EC" sz="3600" b="1" dirty="0" smtClean="0">
                <a:solidFill>
                  <a:schemeClr val="tx2">
                    <a:lumMod val="10000"/>
                  </a:schemeClr>
                </a:solidFill>
                <a:latin typeface="Lucida Calligraphy" panose="03010101010101010101" pitchFamily="66" charset="0"/>
              </a:rPr>
              <a:t>Tiene ojos y no ve,</a:t>
            </a:r>
          </a:p>
          <a:p>
            <a:pPr marL="0" indent="0" algn="ctr">
              <a:buNone/>
            </a:pPr>
            <a:r>
              <a:rPr lang="es-EC" sz="3600" b="1" dirty="0" smtClean="0">
                <a:solidFill>
                  <a:schemeClr val="tx2">
                    <a:lumMod val="10000"/>
                  </a:schemeClr>
                </a:solidFill>
                <a:latin typeface="Lucida Calligraphy" panose="03010101010101010101" pitchFamily="66" charset="0"/>
              </a:rPr>
              <a:t>posee corona y no es rey,</a:t>
            </a:r>
          </a:p>
          <a:p>
            <a:pPr marL="0" indent="0" algn="ctr">
              <a:buNone/>
            </a:pPr>
            <a:r>
              <a:rPr lang="es-EC" sz="3600" b="1" dirty="0" smtClean="0">
                <a:solidFill>
                  <a:schemeClr val="tx2">
                    <a:lumMod val="10000"/>
                  </a:schemeClr>
                </a:solidFill>
                <a:latin typeface="Lucida Calligraphy" panose="03010101010101010101" pitchFamily="66" charset="0"/>
              </a:rPr>
              <a:t>tiene escamas sin ser pez.</a:t>
            </a:r>
          </a:p>
          <a:p>
            <a:pPr marL="0" indent="0" algn="ctr">
              <a:buNone/>
            </a:pPr>
            <a:r>
              <a:rPr lang="es-MX" sz="3600" b="1" dirty="0" smtClean="0">
                <a:solidFill>
                  <a:schemeClr val="tx2">
                    <a:lumMod val="10000"/>
                  </a:schemeClr>
                </a:solidFill>
                <a:latin typeface="Lucida Calligraphy" panose="03010101010101010101" pitchFamily="66" charset="0"/>
              </a:rPr>
              <a:t>¿</a:t>
            </a:r>
            <a:r>
              <a:rPr lang="es-EC" sz="3600" b="1" dirty="0" smtClean="0">
                <a:solidFill>
                  <a:schemeClr val="tx2">
                    <a:lumMod val="10000"/>
                  </a:schemeClr>
                </a:solidFill>
                <a:latin typeface="Lucida Calligraphy" panose="03010101010101010101" pitchFamily="66" charset="0"/>
              </a:rPr>
              <a:t>Qué rara fruta ha de ser?</a:t>
            </a:r>
          </a:p>
          <a:p>
            <a:pPr marL="0" indent="0">
              <a:buNone/>
            </a:pPr>
            <a:endParaRPr lang="es-EC" sz="2000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sz="half" idx="2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8" t="20688" r="41400" b="34024"/>
          <a:stretch/>
        </p:blipFill>
        <p:spPr>
          <a:xfrm>
            <a:off x="6890198" y="2550018"/>
            <a:ext cx="4173574" cy="2241806"/>
          </a:xfr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197" y="2434107"/>
            <a:ext cx="4235003" cy="2768958"/>
          </a:xfrm>
          <a:prstGeom prst="rect">
            <a:avLst/>
          </a:prstGeom>
        </p:spPr>
      </p:pic>
      <p:pic>
        <p:nvPicPr>
          <p:cNvPr id="10" name="y2mate.com - Efectos de Sonido - Aplausos - FX_6XjbjvMDlZU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063772" y="988897"/>
            <a:ext cx="609600" cy="609600"/>
          </a:xfrm>
          <a:prstGeom prst="rect">
            <a:avLst/>
          </a:prstGeom>
        </p:spPr>
      </p:pic>
      <p:pic>
        <p:nvPicPr>
          <p:cNvPr id="11" name="y2mate.com - !! Cuenta Regresiva !!_eaq9rywzCK0_1080p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6670" y="628435"/>
            <a:ext cx="2382592" cy="134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9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1105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809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2" grpId="0"/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sz="5400" dirty="0">
                <a:solidFill>
                  <a:srgbClr val="FF0000"/>
                </a:solidFill>
                <a:latin typeface="Cooper Black" panose="0208090404030B020404" pitchFamily="18" charset="0"/>
              </a:rPr>
              <a:t>¿</a:t>
            </a:r>
            <a:r>
              <a:rPr lang="es-EC" sz="54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Qué </a:t>
            </a:r>
            <a:r>
              <a:rPr lang="es-EC" sz="5400" dirty="0">
                <a:solidFill>
                  <a:srgbClr val="FF0000"/>
                </a:solidFill>
                <a:latin typeface="Cooper Black" panose="0208090404030B020404" pitchFamily="18" charset="0"/>
              </a:rPr>
              <a:t>soy?</a:t>
            </a:r>
            <a:endParaRPr lang="es-EC" dirty="0"/>
          </a:p>
        </p:txBody>
      </p:sp>
      <p:sp>
        <p:nvSpPr>
          <p:cNvPr id="6" name="Marcador de contenido 5"/>
          <p:cNvSpPr>
            <a:spLocks noGrp="1"/>
          </p:cNvSpPr>
          <p:nvPr>
            <p:ph sz="half" idx="1"/>
          </p:nvPr>
        </p:nvSpPr>
        <p:spPr>
          <a:xfrm>
            <a:off x="474372" y="2103120"/>
            <a:ext cx="5761970" cy="37490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EC" sz="2800" b="1" dirty="0" smtClean="0">
              <a:solidFill>
                <a:srgbClr val="00B050"/>
              </a:solidFill>
              <a:latin typeface="Lucida Calligraphy" panose="03010101010101010101" pitchFamily="66" charset="0"/>
            </a:endParaRPr>
          </a:p>
          <a:p>
            <a:pPr marL="0" indent="0" algn="ctr">
              <a:buNone/>
            </a:pPr>
            <a:r>
              <a:rPr lang="es-MX" sz="4400" b="1" dirty="0" smtClean="0">
                <a:solidFill>
                  <a:srgbClr val="1206FA"/>
                </a:solidFill>
                <a:latin typeface="Lucida Calligraphy" panose="03010101010101010101" pitchFamily="66" charset="0"/>
              </a:rPr>
              <a:t>Alumbra sin ser estrella,</a:t>
            </a:r>
          </a:p>
          <a:p>
            <a:pPr marL="0" indent="0" algn="ctr">
              <a:buNone/>
            </a:pPr>
            <a:r>
              <a:rPr lang="es-MX" sz="4400" b="1" dirty="0" smtClean="0">
                <a:solidFill>
                  <a:srgbClr val="1206FA"/>
                </a:solidFill>
                <a:latin typeface="Lucida Calligraphy" panose="03010101010101010101" pitchFamily="66" charset="0"/>
              </a:rPr>
              <a:t>relincha sin ser caballo.</a:t>
            </a:r>
          </a:p>
          <a:p>
            <a:pPr marL="0" indent="0" algn="ctr">
              <a:buNone/>
            </a:pPr>
            <a:endParaRPr lang="es-EC" sz="3200" b="1" dirty="0" smtClean="0">
              <a:solidFill>
                <a:srgbClr val="00B050"/>
              </a:solidFill>
              <a:latin typeface="Lucida Calligraphy" panose="03010101010101010101" pitchFamily="66" charset="0"/>
            </a:endParaRPr>
          </a:p>
          <a:p>
            <a:pPr marL="0" indent="0">
              <a:buNone/>
            </a:pPr>
            <a:endParaRPr lang="es-EC" sz="2000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sz="half" idx="2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7" t="21703" r="41125" b="30036"/>
          <a:stretch/>
        </p:blipFill>
        <p:spPr>
          <a:xfrm>
            <a:off x="6490952" y="2812835"/>
            <a:ext cx="3915178" cy="2127817"/>
          </a:xfrm>
        </p:spPr>
      </p:pic>
      <p:pic>
        <p:nvPicPr>
          <p:cNvPr id="10" name="y2mate.com - Efectos de Sonido - Aplausos - FX_6XjbjvMDlZU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084" y="988897"/>
            <a:ext cx="609600" cy="6096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039" y="2492264"/>
            <a:ext cx="4235003" cy="2768958"/>
          </a:xfrm>
          <a:prstGeom prst="rect">
            <a:avLst/>
          </a:prstGeom>
        </p:spPr>
      </p:pic>
      <p:pic>
        <p:nvPicPr>
          <p:cNvPr id="7" name="y2mate.com - !! Cuenta Regresiva !!_eaq9rywzCK0_1080p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80321" y="564846"/>
            <a:ext cx="2495639" cy="140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585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1105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809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2" grpId="0"/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sz="5400" dirty="0">
                <a:solidFill>
                  <a:srgbClr val="FF0000"/>
                </a:solidFill>
                <a:latin typeface="Cooper Black" panose="0208090404030B020404" pitchFamily="18" charset="0"/>
              </a:rPr>
              <a:t>¿</a:t>
            </a:r>
            <a:r>
              <a:rPr lang="es-EC" sz="54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Qué </a:t>
            </a:r>
            <a:r>
              <a:rPr lang="es-EC" sz="5400" dirty="0">
                <a:solidFill>
                  <a:srgbClr val="FF0000"/>
                </a:solidFill>
                <a:latin typeface="Cooper Black" panose="0208090404030B020404" pitchFamily="18" charset="0"/>
              </a:rPr>
              <a:t>soy?</a:t>
            </a:r>
            <a:endParaRPr lang="es-EC" dirty="0"/>
          </a:p>
        </p:txBody>
      </p:sp>
      <p:sp>
        <p:nvSpPr>
          <p:cNvPr id="6" name="Marcador de contenido 5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5761970" cy="37490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MX" sz="4000" b="1" dirty="0" smtClean="0">
              <a:solidFill>
                <a:srgbClr val="FFC000"/>
              </a:solidFill>
              <a:latin typeface="Lucida Calligraphy" panose="03010101010101010101" pitchFamily="66" charset="0"/>
            </a:endParaRPr>
          </a:p>
          <a:p>
            <a:pPr marL="0" indent="0" algn="ctr">
              <a:buNone/>
            </a:pPr>
            <a:r>
              <a:rPr lang="es-MX" sz="4800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Lleva años en el mar y aún no sabe nadar.</a:t>
            </a:r>
          </a:p>
          <a:p>
            <a:pPr marL="0" indent="0" algn="ctr">
              <a:buNone/>
            </a:pPr>
            <a:endParaRPr lang="es-EC" sz="3200" b="1" dirty="0" smtClean="0">
              <a:solidFill>
                <a:srgbClr val="00B050"/>
              </a:solidFill>
              <a:latin typeface="Lucida Calligraphy" panose="03010101010101010101" pitchFamily="66" charset="0"/>
            </a:endParaRPr>
          </a:p>
          <a:p>
            <a:pPr marL="0" indent="0">
              <a:buNone/>
            </a:pPr>
            <a:endParaRPr lang="es-EC" sz="2000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sz="half" idx="2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4" t="19830" r="41435" b="29440"/>
          <a:stretch/>
        </p:blipFill>
        <p:spPr>
          <a:xfrm>
            <a:off x="7538590" y="3004537"/>
            <a:ext cx="3387144" cy="1946205"/>
          </a:xfrm>
        </p:spPr>
      </p:pic>
      <p:pic>
        <p:nvPicPr>
          <p:cNvPr id="10" name="y2mate.com - Efectos de Sonido - Aplausos - FX_6XjbjvMDlZU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15776" y="988897"/>
            <a:ext cx="609600" cy="6096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749" y="2546797"/>
            <a:ext cx="4376827" cy="2861686"/>
          </a:xfrm>
          <a:prstGeom prst="rect">
            <a:avLst/>
          </a:prstGeom>
        </p:spPr>
      </p:pic>
      <p:pic>
        <p:nvPicPr>
          <p:cNvPr id="7" name="y2mate.com - !! Cuenta Regresiva !!_eaq9rywzCK0_1080p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80321" y="641181"/>
            <a:ext cx="2330473" cy="131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8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809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sz="5400" dirty="0">
                <a:solidFill>
                  <a:srgbClr val="FF0000"/>
                </a:solidFill>
                <a:latin typeface="Cooper Black" panose="0208090404030B020404" pitchFamily="18" charset="0"/>
              </a:rPr>
              <a:t>¿</a:t>
            </a:r>
            <a:r>
              <a:rPr lang="es-EC" sz="54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Qué </a:t>
            </a:r>
            <a:r>
              <a:rPr lang="es-EC" sz="5400" dirty="0">
                <a:solidFill>
                  <a:srgbClr val="FF0000"/>
                </a:solidFill>
                <a:latin typeface="Cooper Black" panose="0208090404030B020404" pitchFamily="18" charset="0"/>
              </a:rPr>
              <a:t>soy?</a:t>
            </a:r>
            <a:endParaRPr lang="es-EC" dirty="0"/>
          </a:p>
        </p:txBody>
      </p:sp>
      <p:sp>
        <p:nvSpPr>
          <p:cNvPr id="6" name="Marcador de contenido 5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5761970" cy="37490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MX" sz="4000" b="1" dirty="0" smtClean="0">
              <a:solidFill>
                <a:srgbClr val="FFC000"/>
              </a:solidFill>
              <a:latin typeface="Lucida Calligraphy" panose="03010101010101010101" pitchFamily="66" charset="0"/>
            </a:endParaRPr>
          </a:p>
          <a:p>
            <a:pPr marL="0" indent="0" algn="ctr">
              <a:buNone/>
            </a:pPr>
            <a:r>
              <a:rPr lang="es-MX" sz="4400" b="1" dirty="0" smtClean="0">
                <a:solidFill>
                  <a:schemeClr val="tx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</a:rPr>
              <a:t>Es algo y a la vez nada.</a:t>
            </a:r>
          </a:p>
          <a:p>
            <a:pPr marL="0" indent="0" algn="ctr">
              <a:buNone/>
            </a:pPr>
            <a:endParaRPr lang="es-MX" sz="4000" b="1" dirty="0" smtClean="0">
              <a:solidFill>
                <a:srgbClr val="00B050"/>
              </a:solidFill>
              <a:latin typeface="Lucida Calligraphy" panose="03010101010101010101" pitchFamily="66" charset="0"/>
            </a:endParaRPr>
          </a:p>
          <a:p>
            <a:pPr marL="0" indent="0" algn="ctr">
              <a:buNone/>
            </a:pPr>
            <a:endParaRPr lang="es-EC" sz="3200" b="1" dirty="0" smtClean="0">
              <a:solidFill>
                <a:srgbClr val="00B050"/>
              </a:solidFill>
              <a:latin typeface="Lucida Calligraphy" panose="03010101010101010101" pitchFamily="66" charset="0"/>
            </a:endParaRPr>
          </a:p>
          <a:p>
            <a:pPr marL="0" indent="0">
              <a:buNone/>
            </a:pPr>
            <a:endParaRPr lang="es-EC" sz="2000" dirty="0"/>
          </a:p>
        </p:txBody>
      </p:sp>
      <p:pic>
        <p:nvPicPr>
          <p:cNvPr id="6146" name="Picture 2" descr="https://ubits.mx/wp-content/uploads/2019/04/pez-dorado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96309" y="2695973"/>
            <a:ext cx="3907017" cy="256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y2mate.com - Efectos de Sonido - Aplausos - FX_6XjbjvMDlZU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51842" y="1001493"/>
            <a:ext cx="609600" cy="6096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039" y="2281794"/>
            <a:ext cx="4376827" cy="2999578"/>
          </a:xfrm>
          <a:prstGeom prst="rect">
            <a:avLst/>
          </a:prstGeom>
        </p:spPr>
      </p:pic>
      <p:pic>
        <p:nvPicPr>
          <p:cNvPr id="5" name="y2mate.com - !! Cuenta Regresiva !!_eaq9rywzCK0_1080p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27280" y="643944"/>
            <a:ext cx="2160738" cy="132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10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809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222680" y="605306"/>
            <a:ext cx="9590550" cy="2524260"/>
          </a:xfrm>
        </p:spPr>
        <p:txBody>
          <a:bodyPr>
            <a:normAutofit/>
          </a:bodyPr>
          <a:lstStyle/>
          <a:p>
            <a:r>
              <a:rPr lang="es-EC" sz="6000" dirty="0" smtClean="0">
                <a:solidFill>
                  <a:srgbClr val="00B050"/>
                </a:solidFill>
                <a:latin typeface="Cooper Black" panose="0208090404030B020404" pitchFamily="18" charset="0"/>
              </a:rPr>
              <a:t>EXCELENTE PARTICIPACIÓN</a:t>
            </a:r>
            <a:endParaRPr lang="es-EC" sz="6000" dirty="0">
              <a:solidFill>
                <a:srgbClr val="00B050"/>
              </a:solidFill>
              <a:latin typeface="Cooper Black" panose="0208090404030B020404" pitchFamily="18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67" y="743862"/>
            <a:ext cx="4654261" cy="512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64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sndAc>
          <p:stSnd>
            <p:snd r:embed="rId2" name="applause.wav"/>
          </p:stSnd>
        </p:sndAc>
      </p:transition>
    </mc:Choice>
    <mc:Fallback>
      <p:transition spd="slow">
        <p:sndAc>
          <p:stSnd>
            <p:snd r:embed="rId2" name="applause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2107619"/>
          </a:xfrm>
        </p:spPr>
        <p:txBody>
          <a:bodyPr>
            <a:normAutofit/>
          </a:bodyPr>
          <a:lstStyle/>
          <a:p>
            <a:pPr algn="ctr"/>
            <a:r>
              <a:rPr lang="es-EC" sz="4800" dirty="0" smtClean="0">
                <a:solidFill>
                  <a:srgbClr val="7030A0"/>
                </a:solidFill>
                <a:latin typeface="Cooper Black" panose="0208090404030B020404" pitchFamily="18" charset="0"/>
              </a:rPr>
              <a:t>“SECCIÓN ESCUELA”</a:t>
            </a:r>
            <a:endParaRPr lang="es-EC" sz="4800" dirty="0">
              <a:solidFill>
                <a:srgbClr val="7030A0"/>
              </a:solidFill>
              <a:latin typeface="Cooper Black" panose="0208090404030B020404" pitchFamily="18" charset="0"/>
            </a:endParaRPr>
          </a:p>
        </p:txBody>
      </p:sp>
      <p:pic>
        <p:nvPicPr>
          <p:cNvPr id="11" name="Marcador de contenido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873" y="2271166"/>
            <a:ext cx="4649273" cy="3837882"/>
          </a:xfrm>
        </p:spPr>
      </p:pic>
    </p:spTree>
    <p:extLst>
      <p:ext uri="{BB962C8B-B14F-4D97-AF65-F5344CB8AC3E}">
        <p14:creationId xmlns:p14="http://schemas.microsoft.com/office/powerpoint/2010/main" val="3221263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sndAc>
          <p:stSnd>
            <p:snd r:embed="rId2" name="drumroll.wav"/>
          </p:stSnd>
        </p:sndAc>
      </p:transition>
    </mc:Choice>
    <mc:Fallback>
      <p:transition spd="slow">
        <p:sndAc>
          <p:stSnd>
            <p:snd r:embed="rId2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sz="5400" dirty="0">
                <a:solidFill>
                  <a:srgbClr val="FF0000"/>
                </a:solidFill>
                <a:latin typeface="Cooper Black" panose="0208090404030B020404" pitchFamily="18" charset="0"/>
              </a:rPr>
              <a:t>¿</a:t>
            </a:r>
            <a:r>
              <a:rPr lang="es-EC" sz="5400" dirty="0">
                <a:solidFill>
                  <a:srgbClr val="FF0000"/>
                </a:solidFill>
                <a:latin typeface="Cooper Black" panose="0208090404030B020404" pitchFamily="18" charset="0"/>
              </a:rPr>
              <a:t>Quién soy?</a:t>
            </a:r>
            <a:endParaRPr lang="es-EC" dirty="0"/>
          </a:p>
        </p:txBody>
      </p:sp>
      <p:pic>
        <p:nvPicPr>
          <p:cNvPr id="4098" name="Picture 2" descr="Imagen relacionada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36" t="2841" r="5239" b="52288"/>
          <a:stretch/>
        </p:blipFill>
        <p:spPr bwMode="auto">
          <a:xfrm>
            <a:off x="3850783" y="2215167"/>
            <a:ext cx="3889421" cy="3833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114" y="3296992"/>
            <a:ext cx="1678546" cy="2751633"/>
          </a:xfrm>
          <a:prstGeom prst="rect">
            <a:avLst/>
          </a:prstGeom>
        </p:spPr>
      </p:pic>
      <p:pic>
        <p:nvPicPr>
          <p:cNvPr id="6" name="y2mate.com - Efectos de Sonido - Aplausos - FX_6XjbjvMDlZU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088067" y="978794"/>
            <a:ext cx="609600" cy="609600"/>
          </a:xfrm>
          <a:prstGeom prst="rect">
            <a:avLst/>
          </a:prstGeom>
        </p:spPr>
      </p:pic>
      <p:pic>
        <p:nvPicPr>
          <p:cNvPr id="7" name="y2mate.com - !! Cuenta Regresiva !!_eaq9rywzCK0_1080p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95461" y="609600"/>
            <a:ext cx="2266682" cy="134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71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sndAc>
          <p:stSnd>
            <p:snd r:embed="rId6" name="chimes.wav"/>
          </p:stSnd>
        </p:sndAc>
      </p:transition>
    </mc:Choice>
    <mc:Fallback>
      <p:transition spd="slow">
        <p:sndAc>
          <p:stSnd>
            <p:snd r:embed="rId6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05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09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sz="5400" dirty="0">
                <a:solidFill>
                  <a:srgbClr val="FF0000"/>
                </a:solidFill>
                <a:latin typeface="Cooper Black" panose="0208090404030B020404" pitchFamily="18" charset="0"/>
              </a:rPr>
              <a:t>¿</a:t>
            </a:r>
            <a:r>
              <a:rPr lang="es-EC" sz="54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Qué </a:t>
            </a:r>
            <a:r>
              <a:rPr lang="es-EC" sz="5400" dirty="0">
                <a:solidFill>
                  <a:srgbClr val="FF0000"/>
                </a:solidFill>
                <a:latin typeface="Cooper Black" panose="0208090404030B020404" pitchFamily="18" charset="0"/>
              </a:rPr>
              <a:t>soy?</a:t>
            </a:r>
            <a:endParaRPr lang="es-EC" dirty="0"/>
          </a:p>
        </p:txBody>
      </p:sp>
      <p:pic>
        <p:nvPicPr>
          <p:cNvPr id="5124" name="Picture 4" descr="https://i.pinimg.com/originals/14/2b/d1/142bd19f488b0d9e525416158140784b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" t="50611" r="49333" b="5605"/>
          <a:stretch/>
        </p:blipFill>
        <p:spPr bwMode="auto">
          <a:xfrm>
            <a:off x="3284113" y="2163651"/>
            <a:ext cx="5444968" cy="340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580" y="2897746"/>
            <a:ext cx="1992580" cy="2665927"/>
          </a:xfrm>
          <a:prstGeom prst="rect">
            <a:avLst/>
          </a:prstGeom>
        </p:spPr>
      </p:pic>
      <p:pic>
        <p:nvPicPr>
          <p:cNvPr id="6" name="y2mate.com - Efectos de Sonido - Aplausos - FX_6XjbjvMDlZU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057160" y="988897"/>
            <a:ext cx="673994" cy="609600"/>
          </a:xfrm>
          <a:prstGeom prst="rect">
            <a:avLst/>
          </a:prstGeom>
        </p:spPr>
      </p:pic>
      <p:pic>
        <p:nvPicPr>
          <p:cNvPr id="8" name="y2mate.com - !! Cuenta Regresiva !!_eaq9rywzCK0_1080p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3037" y="646266"/>
            <a:ext cx="2155667" cy="133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9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05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09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5400" dirty="0">
                <a:solidFill>
                  <a:srgbClr val="FF0000"/>
                </a:solidFill>
                <a:latin typeface="Cooper Black" panose="0208090404030B020404" pitchFamily="18" charset="0"/>
              </a:rPr>
              <a:t>¿</a:t>
            </a:r>
            <a:r>
              <a:rPr lang="es-EC" sz="54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Quién soy?</a:t>
            </a:r>
            <a:endParaRPr lang="es-EC" sz="5400" dirty="0">
              <a:solidFill>
                <a:srgbClr val="FF0000"/>
              </a:solidFill>
              <a:latin typeface="Cooper Black" panose="0208090404030B020404" pitchFamily="18" charset="0"/>
            </a:endParaRPr>
          </a:p>
        </p:txBody>
      </p:sp>
      <p:pic>
        <p:nvPicPr>
          <p:cNvPr id="1026" name="Picture 2" descr="https://i1.wp.com/www.imageneseducativas.com/wp-content/uploads/2018/09/Adivinanzas-de-animales_P%C3%A1gina-PORTADA.jpg?fit=1150%2C600&amp;ssl=1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87" t="48868" r="33032" b="674"/>
          <a:stretch/>
        </p:blipFill>
        <p:spPr bwMode="auto">
          <a:xfrm>
            <a:off x="2968745" y="2003064"/>
            <a:ext cx="5037011" cy="390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y2mate.com - Efectos de Sonido - Aplausos - FX_6XjbjvMDlZU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058659" y="988897"/>
            <a:ext cx="609600" cy="6096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861" y="3392822"/>
            <a:ext cx="2084231" cy="2512541"/>
          </a:xfrm>
          <a:prstGeom prst="rect">
            <a:avLst/>
          </a:prstGeom>
        </p:spPr>
      </p:pic>
      <p:pic>
        <p:nvPicPr>
          <p:cNvPr id="8" name="y2mate.com - !! Cuenta Regresiva !!_eaq9rywzCK0_1080p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80321" y="618186"/>
            <a:ext cx="2153031" cy="138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27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05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80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sz="54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¿Quién </a:t>
            </a:r>
            <a:r>
              <a:rPr lang="es-EC" sz="5400" dirty="0">
                <a:solidFill>
                  <a:srgbClr val="FF0000"/>
                </a:solidFill>
                <a:latin typeface="Cooper Black" panose="0208090404030B020404" pitchFamily="18" charset="0"/>
              </a:rPr>
              <a:t>soy?</a:t>
            </a:r>
            <a:endParaRPr lang="es-EC" dirty="0"/>
          </a:p>
        </p:txBody>
      </p:sp>
      <p:pic>
        <p:nvPicPr>
          <p:cNvPr id="2052" name="Picture 4" descr="https://adivinanzas10.com/wp-content/uploads/2020/04/adivinanzas-faciles.jpg"/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2" y="2300561"/>
            <a:ext cx="5656823" cy="376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y2mate.com - Efectos de Sonido - Aplausos - FX_6XjbjvMDlZU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30566" y="988091"/>
            <a:ext cx="609600" cy="6096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195" y="2446987"/>
            <a:ext cx="2395470" cy="3397636"/>
          </a:xfrm>
          <a:prstGeom prst="rect">
            <a:avLst/>
          </a:prstGeom>
        </p:spPr>
      </p:pic>
      <p:pic>
        <p:nvPicPr>
          <p:cNvPr id="8" name="y2mate.com - !! Cuenta Regresiva !!_eaq9rywzCK0_1080p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80321" y="604677"/>
            <a:ext cx="2253803" cy="137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24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05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809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sz="5400" dirty="0">
                <a:solidFill>
                  <a:srgbClr val="FF0000"/>
                </a:solidFill>
                <a:latin typeface="Cooper Black" panose="0208090404030B020404" pitchFamily="18" charset="0"/>
              </a:rPr>
              <a:t>¿</a:t>
            </a:r>
            <a:r>
              <a:rPr lang="es-EC" sz="54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Qué </a:t>
            </a:r>
            <a:r>
              <a:rPr lang="es-EC" sz="5400" dirty="0">
                <a:solidFill>
                  <a:srgbClr val="FF0000"/>
                </a:solidFill>
                <a:latin typeface="Cooper Black" panose="0208090404030B020404" pitchFamily="18" charset="0"/>
              </a:rPr>
              <a:t>soy?</a:t>
            </a:r>
            <a:endParaRPr lang="es-EC" dirty="0"/>
          </a:p>
        </p:txBody>
      </p:sp>
      <p:pic>
        <p:nvPicPr>
          <p:cNvPr id="3074" name="Picture 2" descr="Imagen relacionada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58" t="-289" b="49418"/>
          <a:stretch/>
        </p:blipFill>
        <p:spPr bwMode="auto">
          <a:xfrm>
            <a:off x="3539963" y="2095484"/>
            <a:ext cx="5179034" cy="398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622" y="3385794"/>
            <a:ext cx="1661375" cy="2459765"/>
          </a:xfrm>
          <a:prstGeom prst="rect">
            <a:avLst/>
          </a:prstGeom>
        </p:spPr>
      </p:pic>
      <p:pic>
        <p:nvPicPr>
          <p:cNvPr id="6" name="y2mate.com - Efectos de Sonido - Aplausos - FX_6XjbjvMDlZU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995553" y="988896"/>
            <a:ext cx="609600" cy="609600"/>
          </a:xfrm>
          <a:prstGeom prst="rect">
            <a:avLst/>
          </a:prstGeom>
        </p:spPr>
      </p:pic>
      <p:pic>
        <p:nvPicPr>
          <p:cNvPr id="7" name="y2mate.com - !! Cuenta Regresiva !!_eaq9rywzCK0_1080p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80321" y="626926"/>
            <a:ext cx="2202287" cy="133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51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sndAc>
          <p:stSnd>
            <p:snd r:embed="rId6" name="click.wav"/>
          </p:stSnd>
        </p:sndAc>
      </p:transition>
    </mc:Choice>
    <mc:Fallback>
      <p:transition>
        <p:sndAc>
          <p:stSnd>
            <p:snd r:embed="rId6" name="click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809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2107619"/>
          </a:xfrm>
        </p:spPr>
        <p:txBody>
          <a:bodyPr>
            <a:normAutofit/>
          </a:bodyPr>
          <a:lstStyle/>
          <a:p>
            <a:pPr algn="ctr"/>
            <a:r>
              <a:rPr lang="es-EC" dirty="0" smtClean="0">
                <a:solidFill>
                  <a:srgbClr val="FFFF00"/>
                </a:solidFill>
                <a:latin typeface="Cooper Black" panose="0208090404030B020404" pitchFamily="18" charset="0"/>
              </a:rPr>
              <a:t>“SECCIÓN COLEGIO”</a:t>
            </a:r>
            <a:endParaRPr lang="es-EC" dirty="0">
              <a:solidFill>
                <a:srgbClr val="FFFF00"/>
              </a:solidFill>
              <a:latin typeface="Cooper Black" panose="0208090404030B020404" pitchFamily="18" charset="0"/>
            </a:endParaRPr>
          </a:p>
        </p:txBody>
      </p:sp>
      <p:pic>
        <p:nvPicPr>
          <p:cNvPr id="11" name="Marcador de contenido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873" y="2271166"/>
            <a:ext cx="4649273" cy="3837882"/>
          </a:xfrm>
        </p:spPr>
      </p:pic>
    </p:spTree>
    <p:extLst>
      <p:ext uri="{BB962C8B-B14F-4D97-AF65-F5344CB8AC3E}">
        <p14:creationId xmlns:p14="http://schemas.microsoft.com/office/powerpoint/2010/main" val="1810584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sndAc>
          <p:stSnd>
            <p:snd r:embed="rId2" name="drumroll.wav"/>
          </p:stSnd>
        </p:sndAc>
      </p:transition>
    </mc:Choice>
    <mc:Fallback>
      <p:transition spd="slow">
        <p:sndAc>
          <p:stSnd>
            <p:snd r:embed="rId2" name="drumroll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sz="5400" dirty="0">
                <a:solidFill>
                  <a:srgbClr val="FF0000"/>
                </a:solidFill>
                <a:latin typeface="Cooper Black" panose="0208090404030B020404" pitchFamily="18" charset="0"/>
              </a:rPr>
              <a:t>¿</a:t>
            </a:r>
            <a:r>
              <a:rPr lang="es-EC" sz="5400" dirty="0" smtClean="0">
                <a:solidFill>
                  <a:srgbClr val="FF0000"/>
                </a:solidFill>
                <a:latin typeface="Cooper Black" panose="0208090404030B020404" pitchFamily="18" charset="0"/>
              </a:rPr>
              <a:t>Qué </a:t>
            </a:r>
            <a:r>
              <a:rPr lang="es-EC" sz="5400" dirty="0">
                <a:solidFill>
                  <a:srgbClr val="FF0000"/>
                </a:solidFill>
                <a:latin typeface="Cooper Black" panose="0208090404030B020404" pitchFamily="18" charset="0"/>
              </a:rPr>
              <a:t>soy?</a:t>
            </a:r>
            <a:endParaRPr lang="es-EC" dirty="0"/>
          </a:p>
        </p:txBody>
      </p:sp>
      <p:sp>
        <p:nvSpPr>
          <p:cNvPr id="6" name="Marcador de contenido 5"/>
          <p:cNvSpPr>
            <a:spLocks noGrp="1"/>
          </p:cNvSpPr>
          <p:nvPr>
            <p:ph sz="half" idx="1"/>
          </p:nvPr>
        </p:nvSpPr>
        <p:spPr>
          <a:xfrm>
            <a:off x="818883" y="2090806"/>
            <a:ext cx="5761970" cy="37490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s-EC" sz="2800" b="1" dirty="0" smtClean="0">
              <a:solidFill>
                <a:srgbClr val="00B050"/>
              </a:solidFill>
              <a:latin typeface="Lucida Calligraphy" panose="03010101010101010101" pitchFamily="66" charset="0"/>
            </a:endParaRPr>
          </a:p>
          <a:p>
            <a:pPr marL="0" indent="0" algn="ctr">
              <a:buNone/>
            </a:pPr>
            <a:r>
              <a:rPr lang="es-MX" sz="4400" b="1" dirty="0" smtClean="0">
                <a:solidFill>
                  <a:srgbClr val="002060"/>
                </a:solidFill>
                <a:latin typeface="Lucida Calligraphy" panose="03010101010101010101" pitchFamily="66" charset="0"/>
              </a:rPr>
              <a:t>Golpe tras golpe,</a:t>
            </a:r>
          </a:p>
          <a:p>
            <a:pPr marL="0" indent="0" algn="ctr">
              <a:buNone/>
            </a:pPr>
            <a:r>
              <a:rPr lang="es-MX" sz="4400" b="1" dirty="0" smtClean="0">
                <a:solidFill>
                  <a:srgbClr val="002060"/>
                </a:solidFill>
                <a:latin typeface="Lucida Calligraphy" panose="03010101010101010101" pitchFamily="66" charset="0"/>
              </a:rPr>
              <a:t>clavo tras clavo</a:t>
            </a:r>
          </a:p>
          <a:p>
            <a:pPr marL="0" indent="0" algn="ctr">
              <a:buNone/>
            </a:pPr>
            <a:r>
              <a:rPr lang="es-MX" sz="4400" b="1" dirty="0" smtClean="0">
                <a:solidFill>
                  <a:srgbClr val="002060"/>
                </a:solidFill>
                <a:latin typeface="Lucida Calligraphy" panose="03010101010101010101" pitchFamily="66" charset="0"/>
              </a:rPr>
              <a:t>es lo que hago.</a:t>
            </a:r>
          </a:p>
          <a:p>
            <a:pPr marL="0" indent="0" algn="ctr">
              <a:buNone/>
            </a:pPr>
            <a:endParaRPr lang="es-EC" sz="3200" b="1" dirty="0" smtClean="0">
              <a:solidFill>
                <a:srgbClr val="00B050"/>
              </a:solidFill>
              <a:latin typeface="Lucida Calligraphy" panose="03010101010101010101" pitchFamily="66" charset="0"/>
            </a:endParaRPr>
          </a:p>
          <a:p>
            <a:pPr marL="0" indent="0">
              <a:buNone/>
            </a:pPr>
            <a:endParaRPr lang="es-EC" sz="2000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sz="half" idx="2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2" t="19725" r="40857" b="30168"/>
          <a:stretch/>
        </p:blipFill>
        <p:spPr>
          <a:xfrm>
            <a:off x="6828770" y="2572794"/>
            <a:ext cx="4069725" cy="2287844"/>
          </a:xfrm>
        </p:spPr>
      </p:pic>
      <p:pic>
        <p:nvPicPr>
          <p:cNvPr id="10" name="y2mate.com - Efectos de Sonido - Aplausos - FX_6XjbjvMDlZU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084417" y="898087"/>
            <a:ext cx="609600" cy="6096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492" y="2474613"/>
            <a:ext cx="4235003" cy="2768958"/>
          </a:xfrm>
          <a:prstGeom prst="rect">
            <a:avLst/>
          </a:prstGeom>
        </p:spPr>
      </p:pic>
      <p:pic>
        <p:nvPicPr>
          <p:cNvPr id="5" name="y2mate.com - !! Cuenta Regresiva !!_eaq9rywzCK0_1080p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66800" y="624908"/>
            <a:ext cx="1870299" cy="133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98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sndAc>
          <p:stSnd>
            <p:snd r:embed="rId6" name="chimes.wav"/>
          </p:stSnd>
        </p:sndAc>
      </p:transition>
    </mc:Choice>
    <mc:Fallback>
      <p:transition spd="slow">
        <p:sndAc>
          <p:stSnd>
            <p:snd r:embed="rId6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110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809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" grpId="0"/>
      <p:bldP spid="6" grpId="0" build="p"/>
    </p:bldLst>
  </p:timing>
</p:sld>
</file>

<file path=ppt/theme/theme1.xml><?xml version="1.0" encoding="utf-8"?>
<a:theme xmlns:a="http://schemas.openxmlformats.org/drawingml/2006/main" name="Berlín">
  <a:themeElements>
    <a:clrScheme name="Berlí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í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í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TM04033917[[fn=Berlín]]</Template>
  <TotalTime>280</TotalTime>
  <Words>122</Words>
  <Application>Microsoft Office PowerPoint</Application>
  <PresentationFormat>Panorámica</PresentationFormat>
  <Paragraphs>31</Paragraphs>
  <Slides>14</Slides>
  <Notes>0</Notes>
  <HiddenSlides>0</HiddenSlides>
  <MMClips>20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Arial</vt:lpstr>
      <vt:lpstr>Cooper Black</vt:lpstr>
      <vt:lpstr>Lucida Calligraphy</vt:lpstr>
      <vt:lpstr>Trebuchet MS</vt:lpstr>
      <vt:lpstr>Berlín</vt:lpstr>
      <vt:lpstr>JUGUEMOS A LAS ADIVINANZAS</vt:lpstr>
      <vt:lpstr>“SECCIÓN ESCUELA”</vt:lpstr>
      <vt:lpstr>¿Quién soy?</vt:lpstr>
      <vt:lpstr>¿Qué soy?</vt:lpstr>
      <vt:lpstr>¿Quién soy?</vt:lpstr>
      <vt:lpstr>¿Quién soy?</vt:lpstr>
      <vt:lpstr>¿Qué soy?</vt:lpstr>
      <vt:lpstr>“SECCIÓN COLEGIO”</vt:lpstr>
      <vt:lpstr>¿Qué soy?</vt:lpstr>
      <vt:lpstr>¿Qué soy?</vt:lpstr>
      <vt:lpstr>¿Qué soy?</vt:lpstr>
      <vt:lpstr>¿Qué soy?</vt:lpstr>
      <vt:lpstr>¿Qué soy?</vt:lpstr>
      <vt:lpstr>EXCELENTE PARTICIPACIÓN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eloisa marcillo</dc:creator>
  <cp:lastModifiedBy>eloisa marcillo</cp:lastModifiedBy>
  <cp:revision>28</cp:revision>
  <dcterms:created xsi:type="dcterms:W3CDTF">2020-05-21T00:14:38Z</dcterms:created>
  <dcterms:modified xsi:type="dcterms:W3CDTF">2020-05-21T04:55:35Z</dcterms:modified>
</cp:coreProperties>
</file>